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95" autoAdjust="0"/>
  </p:normalViewPr>
  <p:slideViewPr>
    <p:cSldViewPr>
      <p:cViewPr varScale="1">
        <p:scale>
          <a:sx n="76" d="100"/>
          <a:sy n="76" d="100"/>
        </p:scale>
        <p:origin x="1642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25/04/2025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">
            <a:extLst>
              <a:ext uri="{FF2B5EF4-FFF2-40B4-BE49-F238E27FC236}">
                <a16:creationId xmlns:a16="http://schemas.microsoft.com/office/drawing/2014/main" id="{F6A57287-681F-FCE1-D3AB-FB745F292622}"/>
              </a:ext>
            </a:extLst>
          </p:cNvPr>
          <p:cNvSpPr/>
          <p:nvPr/>
        </p:nvSpPr>
        <p:spPr>
          <a:xfrm>
            <a:off x="990600" y="1219200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err="1">
                <a:solidFill>
                  <a:srgbClr val="000000"/>
                </a:solidFill>
                <a:latin typeface="Arial"/>
              </a:rPr>
              <a:t>Dirección</a:t>
            </a:r>
            <a:r>
              <a:rPr dirty="0">
                <a:solidFill>
                  <a:srgbClr val="000000"/>
                </a:solidFill>
                <a:latin typeface="Arial"/>
              </a:rPr>
              <a:t> de Pago de la </a:t>
            </a:r>
            <a:r>
              <a:rPr dirty="0" err="1">
                <a:solidFill>
                  <a:srgbClr val="000000"/>
                </a:solidFill>
                <a:latin typeface="Arial"/>
              </a:rPr>
              <a:t>Oficialía</a:t>
            </a:r>
            <a:r>
              <a:rPr dirty="0">
                <a:solidFill>
                  <a:srgbClr val="000000"/>
                </a:solidFill>
                <a:latin typeface="Arial"/>
              </a:rPr>
              <a:t> Mayor del Poder Judicial</a:t>
            </a:r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86AEFDCE-5CA5-F28D-C5E9-4081F0B7CF39}"/>
              </a:ext>
            </a:extLst>
          </p:cNvPr>
          <p:cNvSpPr/>
          <p:nvPr/>
        </p:nvSpPr>
        <p:spPr>
          <a:xfrm>
            <a:off x="3505200" y="30480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Maria Magdalena Flores Mier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Directora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TCA0402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17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Juan Campos</cp:lastModifiedBy>
  <cp:revision>26</cp:revision>
  <dcterms:created xsi:type="dcterms:W3CDTF">2025-04-25T18:00:51Z</dcterms:created>
  <dcterms:modified xsi:type="dcterms:W3CDTF">2025-04-26T03:46:40Z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